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470" y="-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добрый1 город\12-12-2023_04-31-32\1667296403_30-celes-club-p-fon-dlya-prezentatsii-skazki-pushkina-inst-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55" y="4572000"/>
            <a:ext cx="585298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6672" y="2214546"/>
            <a:ext cx="5882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Segoe Script" pitchFamily="34" charset="0"/>
              </a:rPr>
              <a:t>«В гостях у сказок </a:t>
            </a:r>
          </a:p>
          <a:p>
            <a:pPr algn="ctr"/>
            <a:r>
              <a:rPr lang="ru-RU" sz="4000" dirty="0" smtClean="0">
                <a:solidFill>
                  <a:srgbClr val="7030A0"/>
                </a:solidFill>
                <a:latin typeface="Segoe Script" pitchFamily="34" charset="0"/>
              </a:rPr>
              <a:t>Пушкина»</a:t>
            </a:r>
            <a:endParaRPr lang="ru-RU" sz="4000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84" y="928662"/>
            <a:ext cx="4616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Segoe Script" pitchFamily="34" charset="0"/>
              </a:rPr>
              <a:t>НАШ   ВЕРНИСАЖ</a:t>
            </a:r>
            <a:endParaRPr lang="ru-RU" sz="32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рыбаке и рыбке</a:t>
            </a:r>
            <a:endParaRPr lang="ru-RU" sz="2400" dirty="0" smtClean="0">
              <a:latin typeface="Mistral" pitchFamily="66" charset="0"/>
            </a:endParaRP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6" name="Picture 2" descr="C:\Users\14C4~1\AppData\Local\Temp\Rar$DRa8740.30201\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9" b="15495"/>
          <a:stretch/>
        </p:blipFill>
        <p:spPr bwMode="auto">
          <a:xfrm>
            <a:off x="793087" y="1259632"/>
            <a:ext cx="5497860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рыбаке и рыбке</a:t>
            </a:r>
            <a:endParaRPr lang="ru-RU" sz="2400" dirty="0" smtClean="0">
              <a:latin typeface="Mistral" pitchFamily="66" charset="0"/>
            </a:endParaRP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7" name="Picture 2" descr="C:\Users\14C4~1\AppData\Local\Temp\Rar$DRa8740.34737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4" y="467543"/>
            <a:ext cx="5177272" cy="7381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" y="7612777"/>
            <a:ext cx="51450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" y="899592"/>
            <a:ext cx="5145088" cy="602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" y="7612777"/>
            <a:ext cx="51450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14C4~1\AppData\Local\Temp\Rar$DRa8740.44719\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06" y="467544"/>
            <a:ext cx="4732785" cy="674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4C4~1\AppData\Local\Temp\Rar$DRa8740.41429\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r="3527" b="16844"/>
          <a:stretch/>
        </p:blipFill>
        <p:spPr bwMode="auto">
          <a:xfrm rot="5400000">
            <a:off x="944774" y="1411596"/>
            <a:ext cx="5111326" cy="5383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" y="7612777"/>
            <a:ext cx="51450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Segoe Script" pitchFamily="34" charset="0"/>
              </a:rPr>
              <a:t>У Лукоморья дуб зеленый</a:t>
            </a: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0" y="395536"/>
            <a:ext cx="4948602" cy="70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7668344"/>
            <a:ext cx="51450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14C4~1\AppData\Local\Temp\Rar$DRa8740.29615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67544"/>
            <a:ext cx="5040560" cy="718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" y="7732730"/>
            <a:ext cx="51450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14C4~1\AppData\Local\Temp\Rar$DRa8740.32555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2" y="467543"/>
            <a:ext cx="4845204" cy="6907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5" y="7732730"/>
            <a:ext cx="51450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14C4~1\AppData\Local\Temp\Rar$DRa8740.47047\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/>
          <a:stretch/>
        </p:blipFill>
        <p:spPr bwMode="auto">
          <a:xfrm>
            <a:off x="954593" y="442028"/>
            <a:ext cx="4948809" cy="720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4C4~1\AppData\Local\Temp\Rar$DRa8740.25251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0" y="428596"/>
            <a:ext cx="5122204" cy="7429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70" y="7929586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мертвой царевне и семи богатырях</a:t>
            </a:r>
            <a:endParaRPr lang="ru-RU" sz="2400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4C4~1\AppData\Local\Temp\Rar$DRa8740.225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4" y="473238"/>
            <a:ext cx="4979328" cy="7099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мертвой царевне и семи богатырях</a:t>
            </a:r>
            <a:endParaRPr lang="ru-RU" sz="2400" b="1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Золотом петушке</a:t>
            </a:r>
            <a:endParaRPr lang="ru-RU" sz="2400" dirty="0" smtClean="0">
              <a:latin typeface="Mistral" pitchFamily="66" charset="0"/>
            </a:endParaRP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9" name="Picture 3" descr="C:\Users\14C4~1\AppData\Local\Temp\Rar$DRa8740.26147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8" y="500034"/>
            <a:ext cx="4929222" cy="702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Золотом петушке</a:t>
            </a:r>
            <a:endParaRPr lang="ru-RU" sz="2400" dirty="0" smtClean="0">
              <a:latin typeface="Mistral" pitchFamily="66" charset="0"/>
            </a:endParaRP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7" name="Picture 2" descr="C:\Users\14C4~1\AppData\Local\Temp\Rar$DRa8740.2928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2" y="428596"/>
            <a:ext cx="5087345" cy="6858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70" y="7858148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попе и работнике его </a:t>
            </a:r>
            <a:r>
              <a:rPr lang="ru-RU" sz="2400" b="1" dirty="0" err="1" smtClean="0">
                <a:latin typeface="Segoe Script" pitchFamily="34" charset="0"/>
              </a:rPr>
              <a:t>Балдех</a:t>
            </a:r>
            <a:endParaRPr lang="ru-RU" sz="2400" dirty="0" smtClean="0">
              <a:latin typeface="Mistral" pitchFamily="66" charset="0"/>
            </a:endParaRP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7" name="Picture 2" descr="C:\Users\14C4~1\AppData\Local\Temp\Rar$DRa8740.17792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0" y="500033"/>
            <a:ext cx="5000660" cy="712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царе </a:t>
            </a:r>
            <a:r>
              <a:rPr lang="ru-RU" sz="2400" b="1" dirty="0" err="1" smtClean="0">
                <a:latin typeface="Segoe Script" pitchFamily="34" charset="0"/>
              </a:rPr>
              <a:t>Салтане</a:t>
            </a:r>
            <a:endParaRPr lang="ru-RU" sz="2400" dirty="0" smtClean="0">
              <a:latin typeface="Mistral" pitchFamily="66" charset="0"/>
            </a:endParaRP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8" name="Picture 3" descr="C:\Users\14C4~1\AppData\Local\Temp\Rar$DRa8740.36519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8" y="500034"/>
            <a:ext cx="4857784" cy="692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</a:t>
            </a:r>
            <a:r>
              <a:rPr lang="ru-RU" sz="2400" b="1" dirty="0" err="1" smtClean="0">
                <a:latin typeface="Segoe Script" pitchFamily="34" charset="0"/>
              </a:rPr>
              <a:t>о</a:t>
            </a:r>
            <a:r>
              <a:rPr lang="ru-RU" sz="2400" b="1" dirty="0" smtClean="0">
                <a:latin typeface="Segoe Script" pitchFamily="34" charset="0"/>
              </a:rPr>
              <a:t> царе </a:t>
            </a:r>
            <a:r>
              <a:rPr lang="ru-RU" sz="2400" b="1" dirty="0" err="1" smtClean="0">
                <a:latin typeface="Segoe Script" pitchFamily="34" charset="0"/>
              </a:rPr>
              <a:t>Салтане</a:t>
            </a:r>
            <a:endParaRPr lang="ru-RU" sz="2400" dirty="0" smtClean="0">
              <a:latin typeface="Mistral" pitchFamily="66" charset="0"/>
            </a:endParaRP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8" name="Picture 3" descr="C:\Users\14C4~1\AppData\Local\Temp\Rar$DRa8740.20964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32" y="500033"/>
            <a:ext cx="5000660" cy="712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Elena\Desktop\пушкин\1664712714_j-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70" y="7858148"/>
            <a:ext cx="5143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Script" pitchFamily="34" charset="0"/>
              </a:rPr>
              <a:t>Сказка о рыбаке и рыбке</a:t>
            </a:r>
            <a:endParaRPr lang="ru-RU" sz="2400" dirty="0" smtClean="0">
              <a:latin typeface="Mistral" pitchFamily="66" charset="0"/>
            </a:endParaRPr>
          </a:p>
          <a:p>
            <a:pPr algn="ctr"/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8" name="Picture 2" descr="C:\Users\14C4~1\AppData\Local\Temp\Rar$DRa8740.21532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1" b="10765"/>
          <a:stretch/>
        </p:blipFill>
        <p:spPr bwMode="auto">
          <a:xfrm rot="5400000">
            <a:off x="1350531" y="935428"/>
            <a:ext cx="4429156" cy="541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66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5</cp:revision>
  <dcterms:created xsi:type="dcterms:W3CDTF">2023-12-14T05:59:49Z</dcterms:created>
  <dcterms:modified xsi:type="dcterms:W3CDTF">2023-12-14T08:10:39Z</dcterms:modified>
</cp:coreProperties>
</file>